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56" d="100"/>
          <a:sy n="56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275-AC96-4C0B-8C8A-E655B8A39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C9D19-5D59-47B4-A6AF-E429BFC3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4EB1-7700-4982-A52F-9005D4EC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3E87-8BEF-46FE-AFF7-708DD6D2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DCF7-79AD-4401-9695-99DF11E0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9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50E0-3BFD-4CC2-A03D-5AD1EB20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40C09-6D45-4017-AED7-01AA2EFDB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4093-EA9C-4FB2-BB3C-D057FFDE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8BA4-33E9-494F-BE93-B11776CB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42C1-0084-44CD-AFE8-A62177F4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93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28A20-9494-4823-A20D-447C25746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F52B0-A712-421A-9EB9-898B662D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D7A87-6607-4F30-96C0-B42FAC89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396C7-05D3-4AF2-A7B5-724CFE15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1230-DFB2-4A53-A316-5563B0AF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FA00-3554-4262-B6A3-EDE048D6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30591-F1DC-4476-BA47-A323A17DE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F71F6-4DAA-4B31-9EDA-6F5CE56F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21B2C-6650-4C6D-81A3-1BC21239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A8A08-766E-478A-9557-508879CE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CE60-4581-440E-93DB-711DEABA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38AF5-1750-461A-B28C-6F48BE7D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12FE8-9ACE-4B85-BDFB-3D298829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C9EE8-C978-460F-B74B-92C11372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1F42C-E721-452C-9445-5EBD716F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7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403F-93E8-47C7-884E-076D8FC1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5630-C2A0-47A0-BDAF-09843C00E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89C08-64D3-4EF7-98F7-25C3DE1EB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B912E-4C5F-4621-9EBD-90CB81F7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97DEC-AC18-495F-9A7F-461E535F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E3185-EFB7-4818-A866-191AB604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18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D17E-7F35-45C9-A781-5B3FE575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B705-F08B-4672-9755-937610036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FD910-41B3-434F-B0D0-A919E2387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9F8F0-479E-4FB6-8CC4-D36201F96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1A5F8-34F1-4A21-9DC0-B9ADB7441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93BC6-5773-4DD2-B08E-54ABC2FE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FFCD2-09F4-4CA5-952B-AC07D7E1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5FBD1-1415-4AEA-9406-49698942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03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E98E-36E3-41CE-A824-F7FA45B9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C6EFB-B68A-4F75-80BF-BE33ADAB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5969F-E23B-4420-9010-AFF0CC8B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A4BFC-ED48-4095-B8DF-EB1C3134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8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44480-D89D-44A3-A216-C39E9A07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4D255-5AC7-454A-BE5D-8EBCE7F7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499DE-F6BC-4203-831E-92F4FD66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7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F6D9-CB50-4967-91C4-5FB619FB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813D0-39B2-4ACD-9E8D-0A04C510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43BB2-1C43-4097-A8B2-37D9CC55A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6A993-4D9D-4D60-A5BC-B0A457EF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ABF8-ACD9-48D2-B0C4-0B9F5558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42232-8CBA-4D96-A18A-832F7B44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0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631F-474E-4644-8B01-DF1CE30D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562D32-C053-43FA-B724-A1E7EA7C8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4507A-30AB-4B2F-A517-48CAA2581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8C369-A748-4DFC-A4C7-6475969C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CAED-AFCF-4598-9802-209B3F4B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FFD43-55A1-492F-AD1F-005200EA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4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AC55D3-2CCA-4E0A-A3C4-056973C2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E8848-1117-421C-BDA0-CBEF2C6F6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8C6F-132F-4B50-B3F2-3F5D262B5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DCF38-B96F-4A44-A816-F3CCB1D089B2}" type="datetimeFigureOut">
              <a:rPr lang="en-GB" smtClean="0"/>
              <a:t>05/07/2020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3F635-6580-4657-A726-D8E6B35C0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4F677-A7AC-4703-9490-32DF08EE8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5F894-F22A-411A-A467-5AFFE9730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20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F0823-7A2F-4979-A3ED-181CFA24D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8519" r="18743"/>
          <a:stretch/>
        </p:blipFill>
        <p:spPr>
          <a:xfrm rot="5400000">
            <a:off x="2929930" y="253793"/>
            <a:ext cx="6148109" cy="62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0909C-06CA-4FD3-8B71-D83E6995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19895"/>
          <a:stretch/>
        </p:blipFill>
        <p:spPr>
          <a:xfrm>
            <a:off x="4175186" y="152661"/>
            <a:ext cx="4554746" cy="62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BA7F-BDDA-4696-87B5-1D4C50C48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71555"/>
            <a:ext cx="9914626" cy="286397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Thank you very much Ms Robertson and Miss Martin for the pictures. They are fab!</a:t>
            </a:r>
            <a:br>
              <a:rPr lang="en-GB" sz="4000" dirty="0"/>
            </a:br>
            <a:r>
              <a:rPr lang="en-GB" sz="4000" dirty="0"/>
              <a:t>Goodbye everyone, have a good holiday and I look forward to seeing you all back in September!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B01A4-8286-4E5B-82A6-C1A46669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12589"/>
            <a:ext cx="9517811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600" dirty="0"/>
              <a:t>Good luck to </a:t>
            </a:r>
            <a:r>
              <a:rPr lang="en-GB" sz="3600" dirty="0" err="1"/>
              <a:t>Beny</a:t>
            </a:r>
            <a:r>
              <a:rPr lang="en-GB" sz="3600" dirty="0"/>
              <a:t> and Dakota at their new school and I hope they will visit us soon one day!</a:t>
            </a:r>
          </a:p>
          <a:p>
            <a:pPr algn="l"/>
            <a:r>
              <a:rPr lang="en-GB" sz="3600" dirty="0"/>
              <a:t>From Ms Pereira</a:t>
            </a:r>
          </a:p>
        </p:txBody>
      </p:sp>
    </p:spTree>
    <p:extLst>
      <p:ext uri="{BB962C8B-B14F-4D97-AF65-F5344CB8AC3E}">
        <p14:creationId xmlns:p14="http://schemas.microsoft.com/office/powerpoint/2010/main" val="210949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A19E-F8BC-48CB-9041-814CDA93E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5834"/>
            <a:ext cx="9144000" cy="3044137"/>
          </a:xfrm>
        </p:spPr>
        <p:txBody>
          <a:bodyPr>
            <a:normAutofit fontScale="90000"/>
          </a:bodyPr>
          <a:lstStyle/>
          <a:p>
            <a:pPr algn="l"/>
            <a:r>
              <a:rPr lang="en-GB" sz="4800" dirty="0"/>
              <a:t>Dear HID Children, </a:t>
            </a:r>
            <a:br>
              <a:rPr lang="en-GB" sz="4800" dirty="0"/>
            </a:br>
            <a:r>
              <a:rPr lang="en-GB" sz="4800" dirty="0"/>
              <a:t>I have written a little poem about you in this book. As you read it can you find you and all the other HID children?</a:t>
            </a:r>
            <a:br>
              <a:rPr lang="en-GB" sz="4800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89361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A1545-D412-4D8E-844C-D81F953D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r="10188"/>
          <a:stretch/>
        </p:blipFill>
        <p:spPr>
          <a:xfrm rot="5400000">
            <a:off x="3249283" y="740793"/>
            <a:ext cx="56934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4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C5B26-BD95-43BC-B747-AD017B9E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r="7065" b="6310"/>
          <a:stretch/>
        </p:blipFill>
        <p:spPr>
          <a:xfrm>
            <a:off x="1518250" y="157953"/>
            <a:ext cx="8885208" cy="65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12EF6-B00A-4DBB-ABC8-F85385C62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0531" r="4730" b="8966"/>
          <a:stretch/>
        </p:blipFill>
        <p:spPr>
          <a:xfrm rot="5400000">
            <a:off x="2890208" y="1203385"/>
            <a:ext cx="6411583" cy="44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D8EF8-6BBE-4121-9646-4BC2827EA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9860" r="8427"/>
          <a:stretch/>
        </p:blipFill>
        <p:spPr>
          <a:xfrm rot="5400000">
            <a:off x="2803453" y="979588"/>
            <a:ext cx="6267711" cy="48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57DDB-8134-434F-A1CC-494A1CFB0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12327" r="10251" b="12956"/>
          <a:stretch/>
        </p:blipFill>
        <p:spPr>
          <a:xfrm>
            <a:off x="1175516" y="310552"/>
            <a:ext cx="9452227" cy="62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9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3547A-05E4-4D36-85EF-E713385FA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7212" r="2536" b="18721"/>
          <a:stretch/>
        </p:blipFill>
        <p:spPr>
          <a:xfrm>
            <a:off x="844036" y="293299"/>
            <a:ext cx="11384882" cy="58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4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495EB-72A1-486F-A225-96654BFE7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6478" b="11678"/>
          <a:stretch/>
        </p:blipFill>
        <p:spPr>
          <a:xfrm>
            <a:off x="1656271" y="310551"/>
            <a:ext cx="9856747" cy="62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36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94</Words>
  <Application>Microsoft Office PowerPoint</Application>
  <PresentationFormat>Widescreen</PresentationFormat>
  <Paragraphs>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Dear HID Children,  I have written a little poem about you in this book. As you read it can you find you and all the other HID children?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very much Ms Robertson and Miss Martin for the pictures. They are fab! Goodbye everyone, have a good holiday and I look forward to seeing you all back in September!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Kelly</dc:creator>
  <cp:lastModifiedBy>Petra Kelly</cp:lastModifiedBy>
  <cp:revision>3</cp:revision>
  <dcterms:created xsi:type="dcterms:W3CDTF">2020-07-03T17:20:47Z</dcterms:created>
  <dcterms:modified xsi:type="dcterms:W3CDTF">2020-07-05T13:47:45Z</dcterms:modified>
</cp:coreProperties>
</file>