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77878-BBC4-49D2-98FF-B66A45121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652A7-9A90-441B-8338-1942E60CB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7403-E57E-42D1-9D43-B045DDEC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7947D-058C-404E-815B-04AB6624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1E150-B521-4126-A4D1-5BC56416F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4416-FAC6-4FDB-B1C4-B16F5957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F0A41-B0DB-4B4E-8D02-375B2939F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C9B6-08D8-4AAC-A111-57A44AB6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8207F-73D9-4194-B50D-7CB109E2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CB48D-E4D7-4FA5-BE4D-DB02DE66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7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9351F-A065-42E0-A2E0-62F3526F2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152C9-3254-46BD-B4FF-B4C9709E2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5AC7-88F4-4FED-82C8-661304F68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75E63-8305-4A60-9DE4-97D7C365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75D09-751E-44F2-A69D-FC18A98A1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8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4D2B-0A2F-4B41-9088-4E31E9AD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0F1D4-36BF-4153-86F7-56346C412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553E3-697D-4E7D-9491-6D4E6B332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3CB8B-4AB8-44E5-A28D-97111FE3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5F113-A601-4F63-B3A7-F34DAF77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22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3E9E5-1763-4FED-AAB6-05CA303F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E7B20-A0D3-4133-85FE-159CA2DB7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3ADD7-2983-4B1C-A773-49037AE9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1B535-450B-4E7C-A8B9-3A65D335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7B680-7B33-4000-8CDA-59516C37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40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BD2B-07AC-43BE-B48B-DAAC81C0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385C9-07FD-4F5E-B227-33A9E36DF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90D74-069A-4D61-B5A0-280484808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8B8D0-B027-4294-A50F-C95F06D4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24C7F-F08A-4116-A201-3C3B6E5E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0B481-6303-4CED-A296-991CC638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91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50DA-7022-4B71-B82A-4C961B66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6FA4A-25C9-4F5C-9148-24DD7735B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47C17-C5CF-4D1D-AA50-C67CE930D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1A84C-2792-472A-8022-07501909A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5E789-3D00-4295-B65C-8C9281632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88274A-26E4-44F8-B5C1-9FDDB3C4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188B2-87E6-455A-890C-74DC97F0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EF7CF5-90FA-48DC-AF22-B1D36332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0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3C41-F530-48B6-9DC1-7A32175C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6CAC84-4460-4F54-949C-B4DA80028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95134-F30E-4572-8EC4-AFC596CF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592CD-A2E1-41A9-892F-6DE445FB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9FBBD-8C8B-470E-BD5A-8A464E63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BB671-52E6-4884-827F-2C7534FA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64CDF-B196-4BC3-B158-7CBF45F9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15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ABF7-8404-4E95-9215-8FBF5854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E1B2-F070-43C6-8861-A0C403EA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B32E1-9574-41A9-A5E2-367F2F307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3EE9A-E5CD-4070-B81D-D2B5F124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4D8A7-B23A-4AC7-A297-5E898E1F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F743D-ED5D-4FC4-A6CD-46E1F938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6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54EB-0399-4892-AF08-4987B268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6CD96-4A55-4826-9EF0-643BE693E2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C1640-B5DF-4FE9-AB8C-47E0ED5B3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0059-2191-4F9D-B510-C048A7837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40A24-865D-4E5C-94E5-4619A83E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D72B0-80DA-4DDF-BC8B-3BBF3D6DC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1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076F1-4519-4FC0-9F41-D356667C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3F976-6745-4C63-BBAD-8C91B8B2E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07D8A-9617-4AA6-9568-5D43F8220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D3DD-E232-4B07-A2CF-3820EEAD5332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2B8FC-32A9-4797-B579-15B6D0EBB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2027F-1853-4B17-82EA-7CB04DA5E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BB17-A74D-41B4-A30B-779DA16F0E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DEF3D-D03E-4598-8938-935FE9722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03026" cy="3383376"/>
          </a:xfrm>
        </p:spPr>
        <p:txBody>
          <a:bodyPr/>
          <a:lstStyle/>
          <a:p>
            <a:pPr algn="r"/>
            <a:r>
              <a:rPr lang="en-GB" sz="4000" dirty="0"/>
              <a:t>HID</a:t>
            </a:r>
            <a:br>
              <a:rPr lang="en-GB" sz="4000" dirty="0"/>
            </a:br>
            <a:r>
              <a:rPr lang="en-GB" sz="4000" dirty="0"/>
              <a:t>Adapted </a:t>
            </a:r>
            <a:br>
              <a:rPr lang="en-GB" sz="4000" dirty="0"/>
            </a:br>
            <a:r>
              <a:rPr lang="en-GB" sz="4000" dirty="0"/>
              <a:t>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4830B-72A8-40B2-B79A-ECA61858A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6184" r="21015" b="3961"/>
          <a:stretch/>
        </p:blipFill>
        <p:spPr>
          <a:xfrm>
            <a:off x="2239618" y="254345"/>
            <a:ext cx="5486400" cy="61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4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F7710-C4F6-4422-B453-D550F9B41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3173" r="16183" b="3816"/>
          <a:stretch/>
        </p:blipFill>
        <p:spPr>
          <a:xfrm>
            <a:off x="2425147" y="343886"/>
            <a:ext cx="6665843" cy="60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977A7-26FC-45B6-AB4C-29CB49741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5233" r="15604" b="10000"/>
          <a:stretch/>
        </p:blipFill>
        <p:spPr>
          <a:xfrm>
            <a:off x="2597426" y="347454"/>
            <a:ext cx="7142922" cy="62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5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DC547-EA76-487B-AC17-C2ABD24D4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3945" r="13092" b="9226"/>
          <a:stretch/>
        </p:blipFill>
        <p:spPr>
          <a:xfrm>
            <a:off x="2569860" y="265044"/>
            <a:ext cx="7024714" cy="610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5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6E74D-9D4F-4015-8227-7918F2CC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t="4719" r="14638" b="8712"/>
          <a:stretch/>
        </p:blipFill>
        <p:spPr>
          <a:xfrm>
            <a:off x="2738703" y="185530"/>
            <a:ext cx="6895627" cy="64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2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6C0B8-9916-41B5-94DD-097C7051ED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4975" r="18116" b="3559"/>
          <a:stretch/>
        </p:blipFill>
        <p:spPr>
          <a:xfrm>
            <a:off x="2372139" y="266868"/>
            <a:ext cx="6851373" cy="64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67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86EF2-C1A3-4F22-AA08-2FD6572C4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3430" r="16956" b="13350"/>
          <a:stretch/>
        </p:blipFill>
        <p:spPr>
          <a:xfrm>
            <a:off x="2425149" y="74663"/>
            <a:ext cx="7394712" cy="65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56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97DBE-26FE-4E43-AF83-C4C11620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6264" r="14832" b="12320"/>
          <a:stretch/>
        </p:blipFill>
        <p:spPr>
          <a:xfrm>
            <a:off x="2100679" y="318052"/>
            <a:ext cx="7692677" cy="60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1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E185D2-D1CD-4EA1-BADE-114FA35FAFA6}"/>
              </a:ext>
            </a:extLst>
          </p:cNvPr>
          <p:cNvSpPr txBox="1"/>
          <p:nvPr/>
        </p:nvSpPr>
        <p:spPr>
          <a:xfrm>
            <a:off x="3140764" y="1643270"/>
            <a:ext cx="6745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Go back to the home learning matrix to find the activities for this story</a:t>
            </a:r>
          </a:p>
        </p:txBody>
      </p:sp>
    </p:spTree>
    <p:extLst>
      <p:ext uri="{BB962C8B-B14F-4D97-AF65-F5344CB8AC3E}">
        <p14:creationId xmlns:p14="http://schemas.microsoft.com/office/powerpoint/2010/main" val="303894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E19A4-4F2B-4981-B846-FAE0B59E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5661" r="16686" b="2081"/>
          <a:stretch/>
        </p:blipFill>
        <p:spPr>
          <a:xfrm rot="5400000">
            <a:off x="2461395" y="-169008"/>
            <a:ext cx="6845139" cy="742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495C7-4C78-41C9-A6DA-2001632B6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4912" r="21160" b="5942"/>
          <a:stretch/>
        </p:blipFill>
        <p:spPr>
          <a:xfrm rot="5400000">
            <a:off x="2886559" y="-90348"/>
            <a:ext cx="6405632" cy="71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EBC4D-EC12-4D78-B59A-3A41C8741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912" r="20386" b="7746"/>
          <a:stretch/>
        </p:blipFill>
        <p:spPr>
          <a:xfrm rot="5400000">
            <a:off x="2893270" y="-156483"/>
            <a:ext cx="6484972" cy="70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4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5DF87-82FC-4D69-8A85-15D4C1A24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1" t="8776" r="12270" b="3881"/>
          <a:stretch/>
        </p:blipFill>
        <p:spPr>
          <a:xfrm rot="5400000">
            <a:off x="2326168" y="112591"/>
            <a:ext cx="6320824" cy="649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988F55-6E46-44FD-A158-4A12EA687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6973" r="19807" b="6457"/>
          <a:stretch/>
        </p:blipFill>
        <p:spPr>
          <a:xfrm rot="5400000">
            <a:off x="2913051" y="69872"/>
            <a:ext cx="6564684" cy="674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4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C94FF-FAC5-4198-B549-E7CD4B45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t="6715" r="16715" b="10322"/>
          <a:stretch/>
        </p:blipFill>
        <p:spPr>
          <a:xfrm rot="5400000">
            <a:off x="2905436" y="329337"/>
            <a:ext cx="6460640" cy="62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1B4B5-7158-4A5E-A022-DC0012F3A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4718" r="17150" b="8970"/>
          <a:stretch/>
        </p:blipFill>
        <p:spPr>
          <a:xfrm>
            <a:off x="2397497" y="265043"/>
            <a:ext cx="7183825" cy="63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E0313-FF60-4062-A8EC-56B27087C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4975" r="17536" b="10773"/>
          <a:stretch/>
        </p:blipFill>
        <p:spPr>
          <a:xfrm>
            <a:off x="2292626" y="230440"/>
            <a:ext cx="7394713" cy="63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9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Office Theme</vt:lpstr>
      <vt:lpstr>HID Adapted  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 Adapted  Version</dc:title>
  <dc:creator>Petra Kelly</dc:creator>
  <cp:lastModifiedBy>Petra Kelly</cp:lastModifiedBy>
  <cp:revision>4</cp:revision>
  <dcterms:created xsi:type="dcterms:W3CDTF">2020-05-06T09:31:15Z</dcterms:created>
  <dcterms:modified xsi:type="dcterms:W3CDTF">2020-06-12T16:32:17Z</dcterms:modified>
</cp:coreProperties>
</file>