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3" r:id="rId4"/>
    <p:sldId id="258" r:id="rId5"/>
    <p:sldId id="259" r:id="rId6"/>
    <p:sldId id="260" r:id="rId7"/>
    <p:sldId id="261" r:id="rId8"/>
    <p:sldId id="262" r:id="rId9"/>
    <p:sldId id="263" r:id="rId10"/>
    <p:sldId id="28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8596C-960E-432C-8EFE-14F0E77D9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2CD79D-49F5-444F-A1CE-A762EAED0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F92921-A09A-46C6-8087-E9D7F9E48488}"/>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5" name="Footer Placeholder 4">
            <a:extLst>
              <a:ext uri="{FF2B5EF4-FFF2-40B4-BE49-F238E27FC236}">
                <a16:creationId xmlns:a16="http://schemas.microsoft.com/office/drawing/2014/main" id="{6146E6AF-34D3-4E35-BB6A-83DE6C58CE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9B2A79-938E-4A31-8FE6-830C2CC572F7}"/>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3625141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AAAC-A43C-4FB7-9E60-0459A539F8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131A72-166F-497C-A6A7-B62DA0EFAD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A561A-8E9E-44FA-A240-978539B52406}"/>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5" name="Footer Placeholder 4">
            <a:extLst>
              <a:ext uri="{FF2B5EF4-FFF2-40B4-BE49-F238E27FC236}">
                <a16:creationId xmlns:a16="http://schemas.microsoft.com/office/drawing/2014/main" id="{62202EBF-7B13-4A6D-BAC7-789A8A0572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064846-23D1-48CE-9AFA-45E0A52750F5}"/>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70711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F3998-E9C8-46E6-88E0-A7F7638176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5B050F-8CAB-4126-908E-C9898B444E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283096-617B-4885-AF49-D587CA74B581}"/>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5" name="Footer Placeholder 4">
            <a:extLst>
              <a:ext uri="{FF2B5EF4-FFF2-40B4-BE49-F238E27FC236}">
                <a16:creationId xmlns:a16="http://schemas.microsoft.com/office/drawing/2014/main" id="{2B30920F-8969-4EAC-AF6E-861F088492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5B0E71-4F4B-4635-85DF-6D53F5678319}"/>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99841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F766-A674-46B9-B568-B8DF00162F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94DDE7-2BD1-40BB-9146-5DCF5261C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142719-3DCC-4AF1-BEFF-B4FF80139730}"/>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5" name="Footer Placeholder 4">
            <a:extLst>
              <a:ext uri="{FF2B5EF4-FFF2-40B4-BE49-F238E27FC236}">
                <a16:creationId xmlns:a16="http://schemas.microsoft.com/office/drawing/2014/main" id="{BD1227B9-A37B-4285-99F3-158BC3CBC6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BCB581-C0E6-421C-95D7-6C1D89A8EBB2}"/>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358529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88EF-950A-43F5-B628-9F290895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36B0C6-0550-418A-B488-0475DA6B17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D258DB-0C37-4E28-A066-39345FEB5198}"/>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5" name="Footer Placeholder 4">
            <a:extLst>
              <a:ext uri="{FF2B5EF4-FFF2-40B4-BE49-F238E27FC236}">
                <a16:creationId xmlns:a16="http://schemas.microsoft.com/office/drawing/2014/main" id="{D87543DF-4D5D-4CF5-8C1B-2D292F440B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F46E44-C4EB-4942-B948-9FD262ABC143}"/>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51399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DFA9-2927-4648-9BF7-3DE99C8238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F0EDA3-249D-490E-850E-892E8216F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B24343-C373-4626-A59E-6B40CF84BB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95B375-F94D-4399-90C2-BFBBDF163A58}"/>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6" name="Footer Placeholder 5">
            <a:extLst>
              <a:ext uri="{FF2B5EF4-FFF2-40B4-BE49-F238E27FC236}">
                <a16:creationId xmlns:a16="http://schemas.microsoft.com/office/drawing/2014/main" id="{B0E6977E-FB70-4B4B-A758-14F61C3798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07E00E-BE9F-4E50-9A1C-5C03082202FD}"/>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203219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B99F-B188-48A9-B146-7FF6FF8036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6FEAB2-71A8-4BEC-9403-FEDBA98CF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F2272-8B4C-4D09-B574-765B3AF7DE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09CCDB-00F5-4B02-9BE3-1585786B0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614C78-EC2D-4D9D-B74A-C209D1BF03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11FCDA-55F1-4A31-9CC6-89E0C0EB08E3}"/>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8" name="Footer Placeholder 7">
            <a:extLst>
              <a:ext uri="{FF2B5EF4-FFF2-40B4-BE49-F238E27FC236}">
                <a16:creationId xmlns:a16="http://schemas.microsoft.com/office/drawing/2014/main" id="{B5530531-0263-49C6-8716-D41FCB6D3D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17EF03-CDE8-4B87-BF39-95BE5AA3A8D4}"/>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3867410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C6F0-E69A-4EBF-B1E6-B670DB95AF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1ADBC2-C4EF-4A62-B84E-0BD4E1A61279}"/>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4" name="Footer Placeholder 3">
            <a:extLst>
              <a:ext uri="{FF2B5EF4-FFF2-40B4-BE49-F238E27FC236}">
                <a16:creationId xmlns:a16="http://schemas.microsoft.com/office/drawing/2014/main" id="{BE5DCFFD-78D4-4C16-B35B-C63AE12148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87F5D7-F16B-422B-BE86-7123DD910484}"/>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367332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0EADB-D3DC-4CF7-86FD-CFABAA3D51B7}"/>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3" name="Footer Placeholder 2">
            <a:extLst>
              <a:ext uri="{FF2B5EF4-FFF2-40B4-BE49-F238E27FC236}">
                <a16:creationId xmlns:a16="http://schemas.microsoft.com/office/drawing/2014/main" id="{6EA8B4E1-B79A-4EB9-9A4F-E4070D348E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DB11230-12FE-4386-B7CC-21E230002A6C}"/>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115275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7D28-0B7C-4DEB-BF56-2886C10BB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C153182-E1F6-4084-ACC4-9776B0359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FECD59-ED27-4484-AB37-B669C000F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1A84F-6A09-4011-9211-EF30210D030E}"/>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6" name="Footer Placeholder 5">
            <a:extLst>
              <a:ext uri="{FF2B5EF4-FFF2-40B4-BE49-F238E27FC236}">
                <a16:creationId xmlns:a16="http://schemas.microsoft.com/office/drawing/2014/main" id="{EFD65978-347C-4AEC-8752-41E77A22BE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16BE23-33E1-45CE-A471-FEF4F39A2948}"/>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335862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796B-B7AC-47BE-9B8C-42A615BB7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15F2F7-9560-477E-B2A7-394BBD8F2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2CA1EA-A784-4DC6-98EC-CC117ABDA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69B641-E5B8-4E35-822E-BF6484C79DAB}"/>
              </a:ext>
            </a:extLst>
          </p:cNvPr>
          <p:cNvSpPr>
            <a:spLocks noGrp="1"/>
          </p:cNvSpPr>
          <p:nvPr>
            <p:ph type="dt" sz="half" idx="10"/>
          </p:nvPr>
        </p:nvSpPr>
        <p:spPr/>
        <p:txBody>
          <a:bodyPr/>
          <a:lstStyle/>
          <a:p>
            <a:fld id="{7C7A5625-853A-4452-BBAA-7BA18040064B}" type="datetimeFigureOut">
              <a:rPr lang="en-GB" smtClean="0"/>
              <a:t>26/06/2020</a:t>
            </a:fld>
            <a:endParaRPr lang="en-GB"/>
          </a:p>
        </p:txBody>
      </p:sp>
      <p:sp>
        <p:nvSpPr>
          <p:cNvPr id="6" name="Footer Placeholder 5">
            <a:extLst>
              <a:ext uri="{FF2B5EF4-FFF2-40B4-BE49-F238E27FC236}">
                <a16:creationId xmlns:a16="http://schemas.microsoft.com/office/drawing/2014/main" id="{83072BB4-2F72-42F0-8DFD-05F16F3336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1B09FC-164D-4BEB-BD45-928DEF428484}"/>
              </a:ext>
            </a:extLst>
          </p:cNvPr>
          <p:cNvSpPr>
            <a:spLocks noGrp="1"/>
          </p:cNvSpPr>
          <p:nvPr>
            <p:ph type="sldNum" sz="quarter" idx="12"/>
          </p:nvPr>
        </p:nvSpPr>
        <p:spPr/>
        <p:txBody>
          <a:bodyPr/>
          <a:lstStyle/>
          <a:p>
            <a:fld id="{FDDB0643-4E5A-434F-A6E3-D762AB6CDC5B}" type="slidenum">
              <a:rPr lang="en-GB" smtClean="0"/>
              <a:t>‹#›</a:t>
            </a:fld>
            <a:endParaRPr lang="en-GB"/>
          </a:p>
        </p:txBody>
      </p:sp>
    </p:spTree>
    <p:extLst>
      <p:ext uri="{BB962C8B-B14F-4D97-AF65-F5344CB8AC3E}">
        <p14:creationId xmlns:p14="http://schemas.microsoft.com/office/powerpoint/2010/main" val="183888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68487-8E65-410D-B03A-009045904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49F448-5774-44D7-B008-062F5EB3B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D1914-E678-45FB-B332-741CF3297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A5625-853A-4452-BBAA-7BA18040064B}" type="datetimeFigureOut">
              <a:rPr lang="en-GB" smtClean="0"/>
              <a:t>26/06/2020</a:t>
            </a:fld>
            <a:endParaRPr lang="en-GB"/>
          </a:p>
        </p:txBody>
      </p:sp>
      <p:sp>
        <p:nvSpPr>
          <p:cNvPr id="5" name="Footer Placeholder 4">
            <a:extLst>
              <a:ext uri="{FF2B5EF4-FFF2-40B4-BE49-F238E27FC236}">
                <a16:creationId xmlns:a16="http://schemas.microsoft.com/office/drawing/2014/main" id="{4C6E27BE-90B3-45E8-8533-8D2EEDD25F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B24832-827C-4CE0-967F-EE886AA03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B0643-4E5A-434F-A6E3-D762AB6CDC5B}" type="slidenum">
              <a:rPr lang="en-GB" smtClean="0"/>
              <a:t>‹#›</a:t>
            </a:fld>
            <a:endParaRPr lang="en-GB"/>
          </a:p>
        </p:txBody>
      </p:sp>
    </p:spTree>
    <p:extLst>
      <p:ext uri="{BB962C8B-B14F-4D97-AF65-F5344CB8AC3E}">
        <p14:creationId xmlns:p14="http://schemas.microsoft.com/office/powerpoint/2010/main" val="66563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C3A681-DB2C-42A2-AC13-A930221DA32C}"/>
              </a:ext>
            </a:extLst>
          </p:cNvPr>
          <p:cNvPicPr>
            <a:picLocks noChangeAspect="1"/>
          </p:cNvPicPr>
          <p:nvPr/>
        </p:nvPicPr>
        <p:blipFill rotWithShape="1">
          <a:blip r:embed="rId2">
            <a:extLst>
              <a:ext uri="{28A0092B-C50C-407E-A947-70E740481C1C}">
                <a14:useLocalDpi xmlns:a14="http://schemas.microsoft.com/office/drawing/2010/main" val="0"/>
              </a:ext>
            </a:extLst>
          </a:blip>
          <a:srcRect l="19566" t="10048" r="23768" b="15942"/>
          <a:stretch/>
        </p:blipFill>
        <p:spPr>
          <a:xfrm>
            <a:off x="3021496" y="403532"/>
            <a:ext cx="6281529" cy="6153008"/>
          </a:xfrm>
          <a:prstGeom prst="rect">
            <a:avLst/>
          </a:prstGeom>
        </p:spPr>
      </p:pic>
    </p:spTree>
    <p:extLst>
      <p:ext uri="{BB962C8B-B14F-4D97-AF65-F5344CB8AC3E}">
        <p14:creationId xmlns:p14="http://schemas.microsoft.com/office/powerpoint/2010/main" val="421949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7F0E9-03AA-468D-9BE3-850FFDB85AAE}"/>
              </a:ext>
            </a:extLst>
          </p:cNvPr>
          <p:cNvSpPr>
            <a:spLocks noGrp="1"/>
          </p:cNvSpPr>
          <p:nvPr>
            <p:ph type="ctrTitle"/>
          </p:nvPr>
        </p:nvSpPr>
        <p:spPr>
          <a:xfrm>
            <a:off x="1524000" y="914401"/>
            <a:ext cx="9144000" cy="2341562"/>
          </a:xfrm>
        </p:spPr>
        <p:txBody>
          <a:bodyPr>
            <a:noAutofit/>
          </a:bodyPr>
          <a:lstStyle/>
          <a:p>
            <a:pPr algn="l"/>
            <a:r>
              <a:rPr lang="en-GB" sz="1800" b="1" u="sng" dirty="0">
                <a:latin typeface="Comic Sans MS" panose="030F0702030302020204" pitchFamily="66" charset="0"/>
              </a:rPr>
              <a:t>Questions:</a:t>
            </a:r>
            <a:br>
              <a:rPr lang="en-GB" sz="1800" b="1" dirty="0">
                <a:latin typeface="Comic Sans MS" panose="030F0702030302020204" pitchFamily="66" charset="0"/>
              </a:rPr>
            </a:br>
            <a:r>
              <a:rPr lang="en-GB" sz="1800" b="1" dirty="0">
                <a:latin typeface="Comic Sans MS" panose="030F0702030302020204" pitchFamily="66" charset="0"/>
              </a:rPr>
              <a:t> </a:t>
            </a:r>
            <a:br>
              <a:rPr lang="en-GB" sz="1800" b="1" dirty="0">
                <a:latin typeface="Comic Sans MS" panose="030F0702030302020204" pitchFamily="66" charset="0"/>
              </a:rPr>
            </a:br>
            <a:r>
              <a:rPr lang="en-GB" sz="1800" b="1" dirty="0">
                <a:latin typeface="Comic Sans MS" panose="030F0702030302020204" pitchFamily="66" charset="0"/>
              </a:rPr>
              <a:t>Why couldn’t Grace and Amy have a pet?</a:t>
            </a:r>
            <a:br>
              <a:rPr lang="en-GB" sz="1800" b="1" dirty="0">
                <a:latin typeface="Comic Sans MS" panose="030F0702030302020204" pitchFamily="66" charset="0"/>
              </a:rPr>
            </a:br>
            <a:r>
              <a:rPr lang="en-GB" sz="1800" b="1" dirty="0">
                <a:latin typeface="Comic Sans MS" panose="030F0702030302020204" pitchFamily="66" charset="0"/>
              </a:rPr>
              <a:t>What did Amy find at the door? </a:t>
            </a:r>
            <a:br>
              <a:rPr lang="en-GB" sz="1800" b="1" dirty="0">
                <a:latin typeface="Comic Sans MS" panose="030F0702030302020204" pitchFamily="66" charset="0"/>
              </a:rPr>
            </a:br>
            <a:r>
              <a:rPr lang="en-GB" sz="1800" b="1" dirty="0">
                <a:latin typeface="Comic Sans MS" panose="030F0702030302020204" pitchFamily="66" charset="0"/>
              </a:rPr>
              <a:t>How did they know who to phone?</a:t>
            </a:r>
            <a:br>
              <a:rPr lang="en-GB" sz="1800" b="1" dirty="0">
                <a:latin typeface="Comic Sans MS" panose="030F0702030302020204" pitchFamily="66" charset="0"/>
              </a:rPr>
            </a:br>
            <a:r>
              <a:rPr lang="en-GB" sz="1800" b="1" dirty="0">
                <a:latin typeface="Comic Sans MS" panose="030F0702030302020204" pitchFamily="66" charset="0"/>
              </a:rPr>
              <a:t>Who came to pick up the puppy?</a:t>
            </a:r>
            <a:br>
              <a:rPr lang="en-GB" sz="1800" b="1" dirty="0">
                <a:latin typeface="Comic Sans MS" panose="030F0702030302020204" pitchFamily="66" charset="0"/>
              </a:rPr>
            </a:br>
            <a:r>
              <a:rPr lang="en-GB" sz="1800" b="1" dirty="0">
                <a:latin typeface="Comic Sans MS" panose="030F0702030302020204" pitchFamily="66" charset="0"/>
              </a:rPr>
              <a:t>Why did Mrs Hope take the puppy to puppy school?</a:t>
            </a:r>
            <a:br>
              <a:rPr lang="en-GB" sz="1800" b="1" dirty="0">
                <a:latin typeface="Comic Sans MS" panose="030F0702030302020204" pitchFamily="66" charset="0"/>
              </a:rPr>
            </a:br>
            <a:r>
              <a:rPr lang="en-GB" sz="1800" b="1" dirty="0">
                <a:latin typeface="Comic Sans MS" panose="030F0702030302020204" pitchFamily="66" charset="0"/>
              </a:rPr>
              <a:t>Why do you think Mrs Hope asked the girls to come to the puppy school?</a:t>
            </a:r>
            <a:br>
              <a:rPr lang="en-GB" sz="1800" b="1" dirty="0">
                <a:latin typeface="Comic Sans MS" panose="030F0702030302020204" pitchFamily="66" charset="0"/>
              </a:rPr>
            </a:br>
            <a:endParaRPr lang="en-GB" sz="1800" b="1" dirty="0">
              <a:latin typeface="Comic Sans MS" panose="030F0702030302020204" pitchFamily="66" charset="0"/>
            </a:endParaRPr>
          </a:p>
        </p:txBody>
      </p:sp>
      <p:sp>
        <p:nvSpPr>
          <p:cNvPr id="3" name="Subtitle 2">
            <a:extLst>
              <a:ext uri="{FF2B5EF4-FFF2-40B4-BE49-F238E27FC236}">
                <a16:creationId xmlns:a16="http://schemas.microsoft.com/office/drawing/2014/main" id="{2C0807E9-641A-4C64-B235-6ACBBA52AFC1}"/>
              </a:ext>
            </a:extLst>
          </p:cNvPr>
          <p:cNvSpPr>
            <a:spLocks noGrp="1"/>
          </p:cNvSpPr>
          <p:nvPr>
            <p:ph type="subTitle" idx="1"/>
          </p:nvPr>
        </p:nvSpPr>
        <p:spPr>
          <a:xfrm>
            <a:off x="1524000" y="3602038"/>
            <a:ext cx="9144000" cy="1897614"/>
          </a:xfrm>
        </p:spPr>
        <p:txBody>
          <a:bodyPr>
            <a:normAutofit fontScale="62500" lnSpcReduction="20000"/>
          </a:bodyPr>
          <a:lstStyle/>
          <a:p>
            <a:pPr algn="l"/>
            <a:r>
              <a:rPr lang="en-GB" sz="2900" b="1" u="sng" dirty="0">
                <a:latin typeface="Comic Sans MS" panose="030F0702030302020204" pitchFamily="66" charset="0"/>
              </a:rPr>
              <a:t>Activity</a:t>
            </a:r>
            <a:r>
              <a:rPr lang="en-GB" sz="2900" b="1" dirty="0">
                <a:latin typeface="Comic Sans MS" panose="030F0702030302020204" pitchFamily="66" charset="0"/>
              </a:rPr>
              <a:t>:</a:t>
            </a:r>
            <a:endParaRPr lang="en-GB" sz="2900" dirty="0">
              <a:latin typeface="Comic Sans MS" panose="030F0702030302020204" pitchFamily="66" charset="0"/>
            </a:endParaRPr>
          </a:p>
          <a:p>
            <a:pPr algn="l"/>
            <a:r>
              <a:rPr lang="en-GB" sz="2900" b="1" dirty="0">
                <a:latin typeface="Comic Sans MS" panose="030F0702030302020204" pitchFamily="66" charset="0"/>
              </a:rPr>
              <a:t>Do you have a pet? Draw a picture and describe your pet. Write about the things you have to do to look after it, where it lives and what it eats, and how you play with your pet.</a:t>
            </a:r>
            <a:endParaRPr lang="en-GB" sz="2900" dirty="0">
              <a:latin typeface="Comic Sans MS" panose="030F0702030302020204" pitchFamily="66" charset="0"/>
            </a:endParaRPr>
          </a:p>
          <a:p>
            <a:pPr algn="l"/>
            <a:r>
              <a:rPr lang="en-GB" sz="2900" b="1" dirty="0">
                <a:latin typeface="Comic Sans MS" panose="030F0702030302020204" pitchFamily="66" charset="0"/>
              </a:rPr>
              <a:t>If you do not have a pet, draw a picture of what you would like to have and write about it.</a:t>
            </a:r>
            <a:endParaRPr lang="en-GB" sz="2900" dirty="0">
              <a:latin typeface="Comic Sans MS" panose="030F0702030302020204" pitchFamily="66" charset="0"/>
            </a:endParaRPr>
          </a:p>
          <a:p>
            <a:pPr algn="l"/>
            <a:r>
              <a:rPr lang="en-GB" sz="2900" b="1" dirty="0">
                <a:latin typeface="Comic Sans MS" panose="030F0702030302020204" pitchFamily="66" charset="0"/>
              </a:rPr>
              <a:t>You can make a poster or a booklet about your pet.</a:t>
            </a:r>
            <a:endParaRPr lang="en-GB" sz="29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396072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0C40F-6BE2-43F3-B6CE-5F24C9ACF6ED}"/>
              </a:ext>
            </a:extLst>
          </p:cNvPr>
          <p:cNvPicPr>
            <a:picLocks noChangeAspect="1"/>
          </p:cNvPicPr>
          <p:nvPr/>
        </p:nvPicPr>
        <p:blipFill rotWithShape="1">
          <a:blip r:embed="rId2">
            <a:extLst>
              <a:ext uri="{28A0092B-C50C-407E-A947-70E740481C1C}">
                <a14:useLocalDpi xmlns:a14="http://schemas.microsoft.com/office/drawing/2010/main" val="0"/>
              </a:ext>
            </a:extLst>
          </a:blip>
          <a:srcRect l="2270" t="9357" r="3045" b="12576"/>
          <a:stretch/>
        </p:blipFill>
        <p:spPr>
          <a:xfrm>
            <a:off x="1065376" y="238539"/>
            <a:ext cx="10029668" cy="6202018"/>
          </a:xfrm>
          <a:prstGeom prst="rect">
            <a:avLst/>
          </a:prstGeom>
        </p:spPr>
      </p:pic>
    </p:spTree>
    <p:extLst>
      <p:ext uri="{BB962C8B-B14F-4D97-AF65-F5344CB8AC3E}">
        <p14:creationId xmlns:p14="http://schemas.microsoft.com/office/powerpoint/2010/main" val="4176348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2FA41-CD7F-4CDD-A72D-8F06AE605AAA}"/>
              </a:ext>
            </a:extLst>
          </p:cNvPr>
          <p:cNvPicPr>
            <a:picLocks noChangeAspect="1"/>
          </p:cNvPicPr>
          <p:nvPr/>
        </p:nvPicPr>
        <p:blipFill rotWithShape="1">
          <a:blip r:embed="rId2">
            <a:extLst>
              <a:ext uri="{28A0092B-C50C-407E-A947-70E740481C1C}">
                <a14:useLocalDpi xmlns:a14="http://schemas.microsoft.com/office/drawing/2010/main" val="0"/>
              </a:ext>
            </a:extLst>
          </a:blip>
          <a:srcRect l="1305" t="10129" r="4396" b="7424"/>
          <a:stretch/>
        </p:blipFill>
        <p:spPr>
          <a:xfrm>
            <a:off x="1007165" y="231151"/>
            <a:ext cx="9732065" cy="6381683"/>
          </a:xfrm>
          <a:prstGeom prst="rect">
            <a:avLst/>
          </a:prstGeom>
        </p:spPr>
      </p:pic>
    </p:spTree>
    <p:extLst>
      <p:ext uri="{BB962C8B-B14F-4D97-AF65-F5344CB8AC3E}">
        <p14:creationId xmlns:p14="http://schemas.microsoft.com/office/powerpoint/2010/main" val="3744576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B6DDA-1C41-4CE6-A91C-2092CBB2EAB3}"/>
              </a:ext>
            </a:extLst>
          </p:cNvPr>
          <p:cNvPicPr>
            <a:picLocks noChangeAspect="1"/>
          </p:cNvPicPr>
          <p:nvPr/>
        </p:nvPicPr>
        <p:blipFill rotWithShape="1">
          <a:blip r:embed="rId2">
            <a:extLst>
              <a:ext uri="{28A0092B-C50C-407E-A947-70E740481C1C}">
                <a14:useLocalDpi xmlns:a14="http://schemas.microsoft.com/office/drawing/2010/main" val="0"/>
              </a:ext>
            </a:extLst>
          </a:blip>
          <a:srcRect t="9356" b="7424"/>
          <a:stretch/>
        </p:blipFill>
        <p:spPr>
          <a:xfrm>
            <a:off x="1219200" y="434819"/>
            <a:ext cx="9925878" cy="6195282"/>
          </a:xfrm>
          <a:prstGeom prst="rect">
            <a:avLst/>
          </a:prstGeom>
        </p:spPr>
      </p:pic>
    </p:spTree>
    <p:extLst>
      <p:ext uri="{BB962C8B-B14F-4D97-AF65-F5344CB8AC3E}">
        <p14:creationId xmlns:p14="http://schemas.microsoft.com/office/powerpoint/2010/main" val="3254478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BD4B-E109-4961-879F-86231F2461CE}"/>
              </a:ext>
            </a:extLst>
          </p:cNvPr>
          <p:cNvPicPr>
            <a:picLocks noChangeAspect="1"/>
          </p:cNvPicPr>
          <p:nvPr/>
        </p:nvPicPr>
        <p:blipFill rotWithShape="1">
          <a:blip r:embed="rId2">
            <a:extLst>
              <a:ext uri="{28A0092B-C50C-407E-A947-70E740481C1C}">
                <a14:useLocalDpi xmlns:a14="http://schemas.microsoft.com/office/drawing/2010/main" val="0"/>
              </a:ext>
            </a:extLst>
          </a:blip>
          <a:srcRect l="7681" t="19919" r="9034" b="21052"/>
          <a:stretch/>
        </p:blipFill>
        <p:spPr>
          <a:xfrm>
            <a:off x="628356" y="477078"/>
            <a:ext cx="11168802" cy="5936974"/>
          </a:xfrm>
          <a:prstGeom prst="rect">
            <a:avLst/>
          </a:prstGeom>
        </p:spPr>
      </p:pic>
    </p:spTree>
    <p:extLst>
      <p:ext uri="{BB962C8B-B14F-4D97-AF65-F5344CB8AC3E}">
        <p14:creationId xmlns:p14="http://schemas.microsoft.com/office/powerpoint/2010/main" val="405610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59BEB7-0B54-44C1-B0F1-FB92F8E19243}"/>
              </a:ext>
            </a:extLst>
          </p:cNvPr>
          <p:cNvPicPr>
            <a:picLocks noChangeAspect="1"/>
          </p:cNvPicPr>
          <p:nvPr/>
        </p:nvPicPr>
        <p:blipFill rotWithShape="1">
          <a:blip r:embed="rId2">
            <a:extLst>
              <a:ext uri="{28A0092B-C50C-407E-A947-70E740481C1C}">
                <a14:useLocalDpi xmlns:a14="http://schemas.microsoft.com/office/drawing/2010/main" val="0"/>
              </a:ext>
            </a:extLst>
          </a:blip>
          <a:srcRect l="8647" t="17364" r="8840" b="17958"/>
          <a:stretch/>
        </p:blipFill>
        <p:spPr>
          <a:xfrm>
            <a:off x="705638" y="238539"/>
            <a:ext cx="10783997" cy="6339765"/>
          </a:xfrm>
          <a:prstGeom prst="rect">
            <a:avLst/>
          </a:prstGeom>
        </p:spPr>
      </p:pic>
    </p:spTree>
    <p:extLst>
      <p:ext uri="{BB962C8B-B14F-4D97-AF65-F5344CB8AC3E}">
        <p14:creationId xmlns:p14="http://schemas.microsoft.com/office/powerpoint/2010/main" val="320867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D0DB-C1A3-4C1E-9AC0-EB0B6B99178A}"/>
              </a:ext>
            </a:extLst>
          </p:cNvPr>
          <p:cNvPicPr>
            <a:picLocks noChangeAspect="1"/>
          </p:cNvPicPr>
          <p:nvPr/>
        </p:nvPicPr>
        <p:blipFill rotWithShape="1">
          <a:blip r:embed="rId2">
            <a:extLst>
              <a:ext uri="{28A0092B-C50C-407E-A947-70E740481C1C}">
                <a14:useLocalDpi xmlns:a14="http://schemas.microsoft.com/office/drawing/2010/main" val="0"/>
              </a:ext>
            </a:extLst>
          </a:blip>
          <a:srcRect l="4590" t="13994" r="9033" b="23029"/>
          <a:stretch/>
        </p:blipFill>
        <p:spPr>
          <a:xfrm>
            <a:off x="616095" y="145775"/>
            <a:ext cx="11244805" cy="6149008"/>
          </a:xfrm>
          <a:prstGeom prst="rect">
            <a:avLst/>
          </a:prstGeom>
        </p:spPr>
      </p:pic>
    </p:spTree>
    <p:extLst>
      <p:ext uri="{BB962C8B-B14F-4D97-AF65-F5344CB8AC3E}">
        <p14:creationId xmlns:p14="http://schemas.microsoft.com/office/powerpoint/2010/main" val="1835037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98A27-B145-4E0F-AD73-B5971DA8C9B0}"/>
              </a:ext>
            </a:extLst>
          </p:cNvPr>
          <p:cNvPicPr>
            <a:picLocks noChangeAspect="1"/>
          </p:cNvPicPr>
          <p:nvPr/>
        </p:nvPicPr>
        <p:blipFill rotWithShape="1">
          <a:blip r:embed="rId2">
            <a:extLst>
              <a:ext uri="{28A0092B-C50C-407E-A947-70E740481C1C}">
                <a14:useLocalDpi xmlns:a14="http://schemas.microsoft.com/office/drawing/2010/main" val="0"/>
              </a:ext>
            </a:extLst>
          </a:blip>
          <a:srcRect l="5169" t="16312" r="2078" b="15152"/>
          <a:stretch/>
        </p:blipFill>
        <p:spPr>
          <a:xfrm>
            <a:off x="534473" y="318052"/>
            <a:ext cx="11143780" cy="6175513"/>
          </a:xfrm>
          <a:prstGeom prst="rect">
            <a:avLst/>
          </a:prstGeom>
        </p:spPr>
      </p:pic>
    </p:spTree>
    <p:extLst>
      <p:ext uri="{BB962C8B-B14F-4D97-AF65-F5344CB8AC3E}">
        <p14:creationId xmlns:p14="http://schemas.microsoft.com/office/powerpoint/2010/main" val="286069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362DD-45E4-46B9-8C37-36C910FE33BF}"/>
              </a:ext>
            </a:extLst>
          </p:cNvPr>
          <p:cNvPicPr>
            <a:picLocks noChangeAspect="1"/>
          </p:cNvPicPr>
          <p:nvPr/>
        </p:nvPicPr>
        <p:blipFill rotWithShape="1">
          <a:blip r:embed="rId2">
            <a:extLst>
              <a:ext uri="{28A0092B-C50C-407E-A947-70E740481C1C}">
                <a14:useLocalDpi xmlns:a14="http://schemas.microsoft.com/office/drawing/2010/main" val="0"/>
              </a:ext>
            </a:extLst>
          </a:blip>
          <a:srcRect l="24106" t="7294" r="22367" b="3044"/>
          <a:stretch/>
        </p:blipFill>
        <p:spPr>
          <a:xfrm>
            <a:off x="3816626" y="250166"/>
            <a:ext cx="4956313" cy="6226704"/>
          </a:xfrm>
          <a:prstGeom prst="rect">
            <a:avLst/>
          </a:prstGeom>
        </p:spPr>
      </p:pic>
    </p:spTree>
    <p:extLst>
      <p:ext uri="{BB962C8B-B14F-4D97-AF65-F5344CB8AC3E}">
        <p14:creationId xmlns:p14="http://schemas.microsoft.com/office/powerpoint/2010/main" val="4084901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151</Words>
  <Application>Microsoft Office PowerPoint</Application>
  <PresentationFormat>Widescreen</PresentationFormat>
  <Paragraphs>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Why couldn’t Grace and Amy have a pet? What did Amy find at the door?  How did they know who to phone? Who came to pick up the puppy? Why did Mrs Hope take the puppy to puppy school? Why do you think Mrs Hope asked the girls to come to the puppy school?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Kelly</dc:creator>
  <cp:lastModifiedBy>Petra Kelly</cp:lastModifiedBy>
  <cp:revision>4</cp:revision>
  <dcterms:created xsi:type="dcterms:W3CDTF">2020-05-22T07:34:41Z</dcterms:created>
  <dcterms:modified xsi:type="dcterms:W3CDTF">2020-06-26T08:22:37Z</dcterms:modified>
</cp:coreProperties>
</file>