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6" r:id="rId17"/>
    <p:sldId id="271" r:id="rId18"/>
    <p:sldId id="272" r:id="rId19"/>
    <p:sldId id="273" r:id="rId20"/>
    <p:sldId id="274" r:id="rId21"/>
    <p:sldId id="275" r:id="rId22"/>
    <p:sldId id="27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61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C0A47-732F-4EC7-9510-AE0FD5465D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E4BFFE-0EC0-426A-AF74-C6BBEC3A56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5DE89C-3BE9-4634-9A50-98F58A06D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AEB8C-0FCA-4E80-A191-3086F1C14113}" type="datetimeFigureOut">
              <a:rPr lang="en-GB" smtClean="0"/>
              <a:t>26/05/2020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57385D-31C5-4941-9570-B1347E25F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16174E-B489-4399-BB86-19458D603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AB40B-6911-4598-966E-C31CDFCCFD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3888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DAA05-F8A8-4235-90D2-D56D4FF4A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0E0877-6203-481B-8474-56B70297A1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9FDDE8-A977-45F8-A358-DBDC77EE8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AEB8C-0FCA-4E80-A191-3086F1C14113}" type="datetimeFigureOut">
              <a:rPr lang="en-GB" smtClean="0"/>
              <a:t>26/05/2020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2354D8-0FCD-484A-BA7E-652FBBFA1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5EDA37-061E-4EC9-AC65-B3285ACDB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AB40B-6911-4598-966E-C31CDFCCFD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0465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AE10FE-7EE3-4313-BA82-8983DC987A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816009-A572-46FB-BEB1-C20E79FA35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8C516B-C4C1-4B0E-A445-09EE36428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AEB8C-0FCA-4E80-A191-3086F1C14113}" type="datetimeFigureOut">
              <a:rPr lang="en-GB" smtClean="0"/>
              <a:t>26/05/2020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8F7C49-5B38-4A2A-AC6F-9A12D4686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7C1FD2-8D01-4D7D-9866-FCA98437B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AB40B-6911-4598-966E-C31CDFCCFD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9279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681BB3-F9B2-4B78-8107-5BCDC0297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F9C63D-1C0D-4C88-9A09-81EFCDD808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8001A-E1CA-4F43-B3BC-36580D6DA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AEB8C-0FCA-4E80-A191-3086F1C14113}" type="datetimeFigureOut">
              <a:rPr lang="en-GB" smtClean="0"/>
              <a:t>26/05/2020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E4B9EA-50AB-47A3-A6A3-FA0EBC2FC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4E4C19-B989-41D2-855B-046CF6F6C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AB40B-6911-4598-966E-C31CDFCCFD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9437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61F34-3FDD-467F-95B3-C19A9FCD0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1A1948-B63F-4117-9EA5-6B4AB44F10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268673-CB64-46D6-8D89-F2CDB8860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AEB8C-0FCA-4E80-A191-3086F1C14113}" type="datetimeFigureOut">
              <a:rPr lang="en-GB" smtClean="0"/>
              <a:t>26/05/2020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AAC09E-9895-41AF-BD6F-70FF39A53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B1743B-A6A0-4AF3-B455-C466B9D81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AB40B-6911-4598-966E-C31CDFCCFD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3788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95416E-1BD0-4061-9214-E955EBFD3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53B391-8ED8-44A3-9BB1-7C1257EBE9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1C1B8C-4C6E-43AF-946E-2815C261B9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836A44-55A9-484E-8F37-A562D495D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AEB8C-0FCA-4E80-A191-3086F1C14113}" type="datetimeFigureOut">
              <a:rPr lang="en-GB" smtClean="0"/>
              <a:t>26/05/2020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E13047-5B0F-4D73-8537-CDCC71F51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F5AE66-24E4-4529-AB64-5B789F595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AB40B-6911-4598-966E-C31CDFCCFD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4788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5C270-BA73-4824-AF1E-EC969AF76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59DCFB-4166-4B79-A61E-97C7CA06FE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6D50E4-BC74-4A38-A458-409985FBBD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D7E519-7169-4E90-9B9E-AF0AE09474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A76672-D030-46D1-8AC8-87BE11A24C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9F6BB8-231E-4CBC-AAC5-0EE464F7D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AEB8C-0FCA-4E80-A191-3086F1C14113}" type="datetimeFigureOut">
              <a:rPr lang="en-GB" smtClean="0"/>
              <a:t>26/05/2020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E4F1FF-CFA2-46AA-8954-8D29C1E1E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A623F1-467B-4EDE-81EE-B88730002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AB40B-6911-4598-966E-C31CDFCCFD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9233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B175D-C761-4CA3-B8B0-450569276B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102B1C-8BDA-4ABE-BB2F-1CDC0CDAF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AEB8C-0FCA-4E80-A191-3086F1C14113}" type="datetimeFigureOut">
              <a:rPr lang="en-GB" smtClean="0"/>
              <a:t>26/05/2020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E4A80E-2648-4A35-BC62-B2E27C5FC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0A9C25-28CB-4C3E-B3CC-1E549EB93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AB40B-6911-4598-966E-C31CDFCCFD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3287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F8BCB6-34C0-4F5C-9E66-ECBD0EB38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AEB8C-0FCA-4E80-A191-3086F1C14113}" type="datetimeFigureOut">
              <a:rPr lang="en-GB" smtClean="0"/>
              <a:t>26/05/2020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8E2C6E-9615-410C-8DDC-FDE4F3372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9FB18A-4CDC-4916-AE65-09B7854D7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AB40B-6911-4598-966E-C31CDFCCFD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2624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246DE-D379-49DB-897B-EBB01EE1E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B785DD-B741-4939-9361-21895C1C27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B4D017-8002-4677-97B6-DEC73B2BD8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330276-1635-484A-B4DD-CDBCC0101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AEB8C-0FCA-4E80-A191-3086F1C14113}" type="datetimeFigureOut">
              <a:rPr lang="en-GB" smtClean="0"/>
              <a:t>26/05/2020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00C58C-E83F-4CF1-9CC5-D62232506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1B77EF-96AB-42A8-A465-6E3E8F8B5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AB40B-6911-4598-966E-C31CDFCCFD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4839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38F59-990E-48A8-ABB5-2552B4179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0C81BB-BE86-42B2-BB0A-36757BCB08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FF4F45-B6C2-43A5-8C03-409C1C2A34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C8701D-154F-4505-9CD0-3E1EC3246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AEB8C-0FCA-4E80-A191-3086F1C14113}" type="datetimeFigureOut">
              <a:rPr lang="en-GB" smtClean="0"/>
              <a:t>26/05/2020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10CFCF-7DD3-4AAD-B611-14AB45F5A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6FE67A-8C3C-45CA-96F4-C091116D6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AB40B-6911-4598-966E-C31CDFCCFD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39562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E306ED4-125E-48C8-8AD3-1CB0144E4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9B3B3F-903D-4A0C-B744-1132BE7AE1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690DF4-9261-4587-BB7D-A542C6517C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8AEB8C-0FCA-4E80-A191-3086F1C14113}" type="datetimeFigureOut">
              <a:rPr lang="en-GB" smtClean="0"/>
              <a:t>26/05/2020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25E47A-D46A-4A4F-946E-480FE9AF6E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2D3571-04EB-47AA-9227-665597FAD2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0AB40B-6911-4598-966E-C31CDFCCFD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9264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927F05A-8EC8-4031-BA33-6F1D17EBF6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2" t="11845" r="21657" b="8994"/>
          <a:stretch/>
        </p:blipFill>
        <p:spPr>
          <a:xfrm>
            <a:off x="3331233" y="398253"/>
            <a:ext cx="5795513" cy="5795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1512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653ABA-06FD-4978-A903-E1211B2150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6" t="20566" r="4801" b="19728"/>
          <a:stretch/>
        </p:blipFill>
        <p:spPr>
          <a:xfrm>
            <a:off x="113888" y="483079"/>
            <a:ext cx="11761196" cy="5831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8766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4CE598-1882-4367-95CD-CF3EF36B95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5" t="18554" r="4800" b="19392"/>
          <a:stretch/>
        </p:blipFill>
        <p:spPr>
          <a:xfrm>
            <a:off x="310551" y="424592"/>
            <a:ext cx="11597068" cy="5976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1551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33442D-7F93-4998-B3A3-321F1D767E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7" t="22244" r="6814" b="12792"/>
          <a:stretch/>
        </p:blipFill>
        <p:spPr>
          <a:xfrm>
            <a:off x="488743" y="272926"/>
            <a:ext cx="11432963" cy="645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2692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6E2D53-1D12-4707-8EDA-DE9885A521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3" t="24256" r="4549" b="8993"/>
          <a:stretch/>
        </p:blipFill>
        <p:spPr>
          <a:xfrm>
            <a:off x="724619" y="310169"/>
            <a:ext cx="11111413" cy="622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9566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A77077-B272-4A86-9776-D422ACFDA4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t="23879" r="9379" b="18023"/>
          <a:stretch/>
        </p:blipFill>
        <p:spPr>
          <a:xfrm>
            <a:off x="76620" y="414067"/>
            <a:ext cx="11882619" cy="5917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7845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CF7414-5AFD-49E2-BE71-0DA9AC91CA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" t="27071" r="11899" b="14068"/>
          <a:stretch/>
        </p:blipFill>
        <p:spPr>
          <a:xfrm>
            <a:off x="285426" y="362310"/>
            <a:ext cx="11624811" cy="6021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5569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DFB64-990E-431E-B716-5F9D5FB3EF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7954" y="565029"/>
            <a:ext cx="9144000" cy="4075981"/>
          </a:xfrm>
        </p:spPr>
        <p:txBody>
          <a:bodyPr>
            <a:normAutofit/>
          </a:bodyPr>
          <a:lstStyle/>
          <a:p>
            <a:pPr algn="l"/>
            <a:r>
              <a:rPr lang="en-GB" sz="4800" dirty="0"/>
              <a:t>Now read about the five animals in the story to find out some true facts about their homes.</a:t>
            </a:r>
            <a:br>
              <a:rPr lang="en-GB" sz="4800" dirty="0"/>
            </a:br>
            <a:br>
              <a:rPr lang="en-GB" sz="4800" dirty="0"/>
            </a:br>
            <a:r>
              <a:rPr lang="en-GB" sz="4800" dirty="0"/>
              <a:t>Then do the tasks.</a:t>
            </a:r>
            <a:br>
              <a:rPr lang="en-GB" sz="4800" dirty="0"/>
            </a:br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23836675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46E057-643A-4A48-AE0D-3696C2E06B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88" t="8825" r="27191" b="63481"/>
          <a:stretch/>
        </p:blipFill>
        <p:spPr>
          <a:xfrm>
            <a:off x="2017236" y="280043"/>
            <a:ext cx="7428173" cy="606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9183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324AB-199D-4C45-A0AE-03B11D4742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33" t="33458" r="43762" b="35039"/>
          <a:stretch/>
        </p:blipFill>
        <p:spPr>
          <a:xfrm>
            <a:off x="1966823" y="236477"/>
            <a:ext cx="7472601" cy="6267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9319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53AC099-5C48-4958-B632-6FA9C01631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0" t="68809" r="64231" b="5039"/>
          <a:stretch/>
        </p:blipFill>
        <p:spPr>
          <a:xfrm>
            <a:off x="2708694" y="207037"/>
            <a:ext cx="6820582" cy="6072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2542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CC1C85-526A-47EE-9466-C69FC366CC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0" t="30293" r="18018" b="20315"/>
          <a:stretch/>
        </p:blipFill>
        <p:spPr>
          <a:xfrm>
            <a:off x="141459" y="293299"/>
            <a:ext cx="11937332" cy="5952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9728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12B0FC-E5F6-4990-858D-420BB6A651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52" t="39437" r="20398" b="33790"/>
          <a:stretch/>
        </p:blipFill>
        <p:spPr>
          <a:xfrm>
            <a:off x="4537494" y="169247"/>
            <a:ext cx="6262777" cy="627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1929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102C41-402B-4822-8F24-C8448447AD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51" t="63610" r="31772" b="1906"/>
          <a:stretch/>
        </p:blipFill>
        <p:spPr>
          <a:xfrm>
            <a:off x="1777042" y="159984"/>
            <a:ext cx="5970637" cy="6413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1223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483D2-4F24-4458-9B74-1D7C3EC2B3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48574"/>
            <a:ext cx="9144000" cy="922038"/>
          </a:xfrm>
        </p:spPr>
        <p:txBody>
          <a:bodyPr>
            <a:normAutofit/>
          </a:bodyPr>
          <a:lstStyle/>
          <a:p>
            <a:pPr algn="l"/>
            <a:r>
              <a:rPr lang="en-GB" sz="4000" dirty="0">
                <a:latin typeface="Comic Sans MS" panose="030F0702030302020204" pitchFamily="66" charset="0"/>
              </a:rPr>
              <a:t>Tasks: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6CFDC2-4D6B-472B-8ECB-109D5EB259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370612"/>
            <a:ext cx="9581322" cy="3887188"/>
          </a:xfrm>
        </p:spPr>
        <p:txBody>
          <a:bodyPr/>
          <a:lstStyle/>
          <a:p>
            <a:pPr marL="457200" indent="-457200" algn="l">
              <a:buAutoNum type="arabicParenR"/>
            </a:pPr>
            <a:r>
              <a:rPr lang="en-GB" dirty="0">
                <a:latin typeface="Comic Sans MS" panose="030F0702030302020204" pitchFamily="66" charset="0"/>
              </a:rPr>
              <a:t>Draw the animals from the story and write their names. Draw a speech bubble for each animal and write why each animal had to leave their home.</a:t>
            </a:r>
          </a:p>
          <a:p>
            <a:pPr marL="457200" indent="-457200" algn="l">
              <a:buAutoNum type="arabicParenR"/>
            </a:pPr>
            <a:r>
              <a:rPr lang="en-GB" dirty="0">
                <a:latin typeface="Comic Sans MS" panose="030F0702030302020204" pitchFamily="66" charset="0"/>
              </a:rPr>
              <a:t>Chose an animal and find out about what is happening to their habitat. Write what you think we should do to try and save the animals.</a:t>
            </a:r>
          </a:p>
          <a:p>
            <a:pPr marL="457200" indent="-457200" algn="l">
              <a:buAutoNum type="arabicParenR"/>
            </a:pPr>
            <a:r>
              <a:rPr lang="en-GB" dirty="0">
                <a:latin typeface="Comic Sans MS" panose="030F0702030302020204" pitchFamily="66" charset="0"/>
              </a:rPr>
              <a:t>Draw a new home for each animal and describe what it should be like</a:t>
            </a:r>
          </a:p>
          <a:p>
            <a:pPr marL="457200" indent="-457200" algn="l">
              <a:buAutoNum type="arabicParenR"/>
            </a:pPr>
            <a:r>
              <a:rPr lang="en-GB" dirty="0">
                <a:latin typeface="Comic Sans MS" panose="030F0702030302020204" pitchFamily="66" charset="0"/>
              </a:rPr>
              <a:t>What do you think will happen next. Draw the next page for the story and write what you think will happen next.</a:t>
            </a:r>
          </a:p>
          <a:p>
            <a:pPr marL="457200" indent="-457200" algn="l">
              <a:buAutoNum type="arabicParenR"/>
            </a:pPr>
            <a:endParaRPr lang="en-GB" dirty="0">
              <a:latin typeface="Comic Sans MS" panose="030F0702030302020204" pitchFamily="66" charset="0"/>
            </a:endParaRPr>
          </a:p>
          <a:p>
            <a:pPr marL="457200" indent="-457200" algn="l">
              <a:buAutoNum type="arabicParenR"/>
            </a:pPr>
            <a:endParaRPr lang="en-GB" dirty="0">
              <a:latin typeface="Comic Sans MS" panose="030F0702030302020204" pitchFamily="66" charset="0"/>
            </a:endParaRPr>
          </a:p>
          <a:p>
            <a:pPr marL="457200" indent="-457200" algn="l">
              <a:buAutoNum type="arabicParenR"/>
            </a:pPr>
            <a:endParaRPr lang="en-GB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35105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2CA7F7-D975-46A4-B14F-BF9989D33B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8" t="25262" r="8464" b="21405"/>
          <a:stretch/>
        </p:blipFill>
        <p:spPr>
          <a:xfrm>
            <a:off x="385710" y="621102"/>
            <a:ext cx="11444947" cy="5779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8798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15E263-0AD8-40A3-88B5-A95C7D6AD3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6" t="20566" r="13782" b="24829"/>
          <a:stretch/>
        </p:blipFill>
        <p:spPr>
          <a:xfrm>
            <a:off x="308772" y="238025"/>
            <a:ext cx="11492163" cy="631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2089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4B2801-D08E-4268-8003-31156F8A03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6" t="21237" r="7568" b="20752"/>
          <a:stretch/>
        </p:blipFill>
        <p:spPr>
          <a:xfrm>
            <a:off x="362309" y="164662"/>
            <a:ext cx="11700929" cy="623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0892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8DC78A-94B1-4E6A-B4BB-F7F46BDB08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6" t="21908" r="7065" b="22075"/>
          <a:stretch/>
        </p:blipFill>
        <p:spPr>
          <a:xfrm>
            <a:off x="44703" y="345057"/>
            <a:ext cx="11984576" cy="5814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5597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F4C745-7ADE-48EB-AA7D-18613E8FE3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5" t="24996" r="7644" b="17259"/>
          <a:stretch/>
        </p:blipFill>
        <p:spPr>
          <a:xfrm>
            <a:off x="203665" y="224287"/>
            <a:ext cx="11784669" cy="6055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4888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29E387-54BF-481F-A958-7F91572A27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8" t="18889" r="8574" b="20398"/>
          <a:stretch/>
        </p:blipFill>
        <p:spPr>
          <a:xfrm>
            <a:off x="287673" y="465825"/>
            <a:ext cx="11254470" cy="5836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8247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3F9340-61C8-4FAA-ABEB-0DDE493355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3" t="22914" r="3543" b="17379"/>
          <a:stretch/>
        </p:blipFill>
        <p:spPr>
          <a:xfrm>
            <a:off x="154502" y="655608"/>
            <a:ext cx="11851626" cy="5779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9303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124</Words>
  <Application>Microsoft Office PowerPoint</Application>
  <PresentationFormat>Widescreen</PresentationFormat>
  <Paragraphs>7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Now read about the five animals in the story to find out some true facts about their homes.  Then do the tasks.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Tasks: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Petra Kelly</dc:creator>
  <cp:lastModifiedBy>Petra Kelly</cp:lastModifiedBy>
  <cp:revision>8</cp:revision>
  <dcterms:created xsi:type="dcterms:W3CDTF">2020-05-12T21:31:33Z</dcterms:created>
  <dcterms:modified xsi:type="dcterms:W3CDTF">2020-05-26T14:45:23Z</dcterms:modified>
</cp:coreProperties>
</file>